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一校一策：没有食堂的学校怎么补课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路径选择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一校一策：没有食堂的学校怎么补课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没有完整食堂，学校怎么选路径和过渡？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只讲供餐路径选择和过渡风险，不讲新型自营合同边界。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一校一策路径评估表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现状诊断 -&gt; 路径选择 -&gt; 过渡管理 -&gt; 建设台账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陈校长的现实难题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空间、工期、学生规模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没有完整食堂，学校怎么选路径和过渡？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只讲供餐路径选择和过渡风险，不讲新型自营合同边界。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一校一策不是拖延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路径设计，不是例外豁免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四类路径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新建改造、中央厨房+微厨房、主厨房辐射、净菜+微厨房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1645920"/>
            <a:ext cx="2743200" cy="19202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31520" y="1645920"/>
            <a:ext cx="73152" cy="192024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96112" y="175564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模式1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6112" y="2057400"/>
            <a:ext cx="248716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四类路径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840480" y="1645920"/>
            <a:ext cx="2743200" cy="19202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840480" y="1645920"/>
            <a:ext cx="73152" cy="19202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005072" y="175564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模式2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05072" y="2057400"/>
            <a:ext cx="248716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新建改造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949440" y="1645920"/>
            <a:ext cx="2743200" cy="19202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949440" y="1645920"/>
            <a:ext cx="73152" cy="19202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114031" y="1755648"/>
            <a:ext cx="24871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模式3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14031" y="2057400"/>
            <a:ext cx="2487168" cy="1417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中央厨房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743200" y="4069080"/>
            <a:ext cx="6675120" cy="914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2743200" y="4069080"/>
            <a:ext cx="73152" cy="91440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907792" y="4178808"/>
            <a:ext cx="64190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判断方法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07792" y="4480560"/>
            <a:ext cx="6419088" cy="4114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先评估安全、时效、成本、现场管理和家长感知，再决定路径。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一校一策不是拖延，而是路径设计。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五维评估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经费、采购、安全、营养、家校沟通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783080"/>
            <a:ext cx="5394960" cy="2377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783080"/>
            <a:ext cx="73152" cy="237744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92807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看得见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94560"/>
            <a:ext cx="5138928" cy="1874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公开治理结果，家长能看到证据和进度。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89320" y="1783080"/>
            <a:ext cx="5394960" cy="2377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5989320" y="1783080"/>
            <a:ext cx="73152" cy="2377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53912" y="1892807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问得到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53912" y="2194560"/>
            <a:ext cx="5138928" cy="187451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建立意见入口，问题能被编号和响应。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60120" y="4526280"/>
            <a:ext cx="101955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60120" y="452628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24712" y="4636008"/>
            <a:ext cx="99395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反馈链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24712" y="4937760"/>
            <a:ext cx="99395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有反馈、有整改、有回告，家校共治才是真共治。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公开不是曝光隐私，而是让治理结果可见。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过渡期三件事不能丢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学校确认权、现场记录、沟通口径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建设推进台账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节点、责任人、风险、沟通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家长怎么沟通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讲路径、讲风险控制、讲时间表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783080"/>
            <a:ext cx="73152" cy="25603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现在起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先摸底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先把本校现状讲清楚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6908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069080" y="1783080"/>
            <a:ext cx="73152" cy="25603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23367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本月内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367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先上会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0624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把问题带上校务会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6092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60920" y="1783080"/>
            <a:ext cx="73152" cy="25603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52551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学期内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2551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先闭环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9808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形成整改销号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51560" y="2615184"/>
            <a:ext cx="10012680" cy="54864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777240" y="4617720"/>
            <a:ext cx="10698480" cy="914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77240" y="4617720"/>
            <a:ext cx="73152" cy="91440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1832" y="4727448"/>
            <a:ext cx="104424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校长看什么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1832" y="5029200"/>
            <a:ext cx="10442448" cy="4114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政策时间表不是临时检查，而是供餐方式和管理方式的系统调整。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时间节点只服务于管理动作，不是为了制造紧张感。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第03讲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评估表、过渡清单、沟通安排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评估路径：按经费监管、食材采购、食品安全、营养膳食、家校共治五个维度比较方案。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守住过渡：学校确认权、现场记录、沟通口径不能丢。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建立台账：节点、责任人、风险、沟通安排写清楚。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一校一策：没有食堂的学校怎么补课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