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组织架构、膳食委员会与家校共治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组织运转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组织架构、膳食委员会与家校共治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组织很多，怎么真正运转并让家长参与？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讲人和机制，不重复第一责任定义，不泛讲校长六件事。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责任链图 + 膳食委员会议题表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责任链 -&gt; 会议 -&gt; 派单 -&gt; 反馈 -&gt; 销号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陈校长的组织困惑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组织很多但没人闭环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陈校长的组织困惑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组织很多但没人闭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问题开场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发现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派单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校内责任链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谁负责、谁协同、谁追整改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校内责任链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谁负责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谁协同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谁追整改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责任模型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推进小组怎么运转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开会、派单、追整改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推进小组怎么运转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开会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派单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追整改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主模型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协同角色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食安总监、食安员、总务、班主任、陪餐人员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协同角色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食安总监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食安员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总务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班主任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陪餐人员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膳食委员会看什么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食谱结构、剩余、摄入反馈、特殊膳食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膳食委员会看什么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食谱结构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剩余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摄入反馈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特殊膳食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议题升级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家长参与的边界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共治不是共管后厨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反馈入口和整改回告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提问、处理、回告、销号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反馈入口和整改回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提问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处理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回告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销号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第05讲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责任链图、会议议题、问题销号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画责任链：明确谁发起、谁执行、谁追整改、谁销号。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定议题：膳食委员会围绕食谱结构、剩余、摄入反馈、特殊膳食提醒开会。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建闭环：反馈入口、回告机制、问题销号必须建立。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组织架构、膳食委员会与家校共治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