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第06讲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食谱驱动采购、验收和供应商准入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标题 + 采购起点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食谱驱动采购、验收和供应商准入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采购不是从供应商开始，校长该从哪里抓？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重点讲食谱驱动、采购需求、价格来源、供应商准入、验收证据和 AI 边界。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食谱驱动采购链表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食谱 -&gt; 标准化菜品 -&gt; 食材需求 -&gt; 商品候选 -&gt; 价格来源 -&gt; 学校确认 -&gt; 到货验收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食谱驱动采购、验收和供应商准入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食谱驱动采购、验收和供应商准入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第06讲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陈校长的票据困惑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票据很多但看不出合理性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采购不是从供应商开始，校长该从哪里抓？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重点讲食谱驱动、采购需求、价格来源、供应商准入、验收证据和 AI 边界。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食谱驱动采购、验收和供应商准入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第06讲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采购为什么从食谱开始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从供应商清单回到食谱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食谱驱动采购、验收和供应商准入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第06讲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标准化菜品怎么反算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净用量、损耗量、采购参考量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标准化菜品怎么反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净用量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损耗量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采购参考量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主模型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4" name="Rectangle 3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食谱驱动采购、验收和供应商准入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第06讲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价格来源怎么追问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合同价、历史价、市场参考价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价格来源怎么追问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合同价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历史价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市场参考价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价格口径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4" name="Rectangle 3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食谱驱动采购、验收和供应商准入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第06讲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供应商准入看什么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资质、履约、异常、评价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食谱驱动采购、验收和供应商准入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第06讲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双人验收看什么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数量、质量、温度、票证、批次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15544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证据1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双人验收看什么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8328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3383280" y="1828800"/>
            <a:ext cx="73152" cy="15544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54787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证据2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4787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数量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08076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080760" y="1828800"/>
            <a:ext cx="73152" cy="15544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24535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证据3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4535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质量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77824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778240" y="1828800"/>
            <a:ext cx="73152" cy="15544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94283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证据4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94283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温度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14400" y="3886200"/>
            <a:ext cx="10241280" cy="10972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914400" y="3886200"/>
            <a:ext cx="73152" cy="10972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78992" y="3995928"/>
            <a:ext cx="99852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证据链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78992" y="4297680"/>
            <a:ext cx="9985248" cy="5943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先看证据，再听口头汇报。没有证据，闭环就不成立。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证据链是把管理问题变成可追问、可复查、可销号的关键。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食谱驱动采购、验收和供应商准入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第06讲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AI 能做什么不能做什么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推荐候选，不能编造真实价格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食谱驱动采购、验收和供应商准入 | www.sovell.com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第06讲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驱动链表、异常提示、验收追问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拉链条：从食谱到采购参考量到验收，画清楚链条。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看价格：合同价、历史价、市场参考价来源要说清。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盯验收：数量、质量、温度、票证、批次要有证据。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食谱驱动采购、验收和供应商准入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