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经费、成本核算和信息公开怎么做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经费监管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经费、成本核算和信息公开怎么做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钱从哪里来、花到哪里去，怎么公开才说得清？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讲校长看结构、看异常、看公开，不讲会计分录。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经费公开看板 + 成本异常表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收入 -&gt; 成本 -&gt; 实际就餐 -&gt; 剩余浪费 -&gt; 公开解释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陈校长的经费压力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餐标、成本、结余、家长质疑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钱从哪里来、花到哪里去，怎么公开才说得清？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讲校长看结构、看异常、看公开，不讲会计分录。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校长看结构，不做会计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收入、成本、补贴、结余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校长看结构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不做会计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收入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成本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补贴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结余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成本结构图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采购、人工、设备、服务、运维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成本结构图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人工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设备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服务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运维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成本异常从哪里来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价格、人数、食材成本占比、剩余、食谱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公开不是堆账本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家长看得懂的解释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三类数据要对上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食谱、采购验收、生产剩余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三类数据要对上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采购验收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生产剩余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证据链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 能做什么不能做什么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报表草稿，不能编造财务事实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第08讲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公开看板、异常表、解释口径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做看板：收入来源、成本结构、食材成本占比、补贴结余、实际就餐情况。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查异常：价格、人数、食材成本占比、剩余浪费、食谱结构。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备口径：用家长看得懂的话解释经费和供餐质量。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经费、成本核算和信息公开怎么做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