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日管控、周排查、月调度怎么运行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闭环节奏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日管控、周排查、月调度怎么运行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台账很多，怎么变成问题整改闭环？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讲运行节奏和问题销号，不再重复组织架构和第一责任定义。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日周月闭环表 + 月度调度模板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日发现 -&gt; 周分析 -&gt; 月调度 -&gt; 销号复查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陈校长的台账困惑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台账很多但问题仍漏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台账很多，怎么变成问题整改闭环？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讲运行节奏和问题销号，不再重复组织架构和第一责任定义。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三个节奏不一样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日看当天、周看重复、月看机制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三个节奏不一样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日看当天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周看重复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月看机制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主模型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五维问题进一张表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经费、采购、安全、营养、家校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五维问题进一张表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经费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营养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问题表六个字段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来源、责任人、期限、证据、复查、公开口径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台账很多，怎么变成问题整改闭环？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讲运行节奏和问题销号，不再重复组织架构和第一责任定义。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日管控看什么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当天异常和立即纠偏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周排查看什么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重复问题和薄弱环节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台账很多，怎么变成问题整改闭环？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讲运行节奏和问题销号，不再重复组织架构和第一责任定义。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月调度看什么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机制断点和校长升级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1828800"/>
            <a:ext cx="2743200" cy="21488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914400" y="1828800"/>
            <a:ext cx="73152" cy="214884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78992" y="193852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第1步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8992" y="2240280"/>
            <a:ext cx="2487168" cy="1645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每日处置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97680" y="1828800"/>
            <a:ext cx="2743200" cy="21488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97680" y="1828800"/>
            <a:ext cx="73152" cy="21488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462272" y="193852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第2步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62272" y="2240280"/>
            <a:ext cx="2487168" cy="1645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周排查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680960" y="1828800"/>
            <a:ext cx="2743200" cy="21488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680960" y="1828800"/>
            <a:ext cx="73152" cy="21488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845552" y="193852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第3步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45552" y="2240280"/>
            <a:ext cx="2487168" cy="16459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月调度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4400" y="4572000"/>
            <a:ext cx="1033272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14400" y="457200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78992" y="4681728"/>
            <a:ext cx="100766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会议机制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8992" y="4983480"/>
            <a:ext cx="1007668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每日处置、周排查、月调度，会议要能派单、能督办、能改制度。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会议不是开完就算，而是要能把问题推向闭环。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第09讲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闭环表、月度议程、销号规则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建闭环表：经费、采购、安全、营养、家校问题进入同一张表。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定月议程：看逾期、重复、重大风险和机制断点。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立销号规则：证据、复查、必要回告缺一不可。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日管控、周排查、月调度怎么运行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