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99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第10讲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营养膳食：食谱、健康餐盒与吃动平衡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标题 + 营养判断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4360" y="1298448"/>
            <a:ext cx="109728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1316736"/>
            <a:ext cx="1005839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课程导入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" y="1737360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600" b="1">
                <a:solidFill>
                  <a:srgbClr val="19355E"/>
                </a:solidFill>
                <a:latin typeface="Microsoft YaHei"/>
              </a:rPr>
              <a:t>营养膳食：食谱、健康餐盒与吃动平衡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578608"/>
            <a:ext cx="539496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800" b="1">
                <a:solidFill>
                  <a:srgbClr val="1B222D"/>
                </a:solidFill>
                <a:latin typeface="Microsoft YaHei"/>
              </a:rPr>
              <a:t>校长不算营养素，怎么判断餐食是否合理？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3090672"/>
            <a:ext cx="5394960" cy="5303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80" b="0">
                <a:solidFill>
                  <a:srgbClr val="687381"/>
                </a:solidFill>
                <a:latin typeface="Microsoft YaHei"/>
              </a:rPr>
              <a:t>从营养科普升级为食谱如何变成可执行、可采购、可复盘的运营对象。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309360" y="1691640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309360" y="1691640"/>
            <a:ext cx="73152" cy="123444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73952" y="180136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本讲工具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73952" y="2103120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食谱审核表 + 健康餐盒判断卡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309360" y="3127248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309360" y="3127248"/>
            <a:ext cx="73152" cy="123444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73952" y="3236976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核心模型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73952" y="3538728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食谱结构 -&gt; 标准化菜品 -&gt; 健康餐盒 -&gt; 吃动平衡 -&gt; 剩余反馈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58368" y="4160520"/>
            <a:ext cx="10789920" cy="93268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58368" y="4160520"/>
            <a:ext cx="73152" cy="932688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59" y="4270248"/>
            <a:ext cx="105338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三目标五维度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59" y="4572000"/>
            <a:ext cx="10533888" cy="42976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安全 → 营养 → 合规；经费监管、食材采购、食品安全、营养膳食、家校共治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营养膳食：食谱、健康餐盒与吃动平衡 | www.sovell.com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营养膳食：食谱、健康餐盒与吃动平衡 | www.sovell.com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第10讲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陈校长的营养困惑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不懂营养素，怎么判断食谱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417320"/>
            <a:ext cx="539496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417320"/>
            <a:ext cx="73152" cy="320040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527048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陈校长的真实问题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1828800"/>
            <a:ext cx="513892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校长不算营养素，怎么判断餐食是否合理？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417320"/>
            <a:ext cx="525780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417320"/>
            <a:ext cx="73152" cy="320040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527048"/>
            <a:ext cx="5001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赵老师的回答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1828800"/>
            <a:ext cx="500176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从营养科普升级为食谱如何变成可执行、可采购、可复盘的运营对象。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846320"/>
            <a:ext cx="16916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77240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校长困惑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606039" y="4846320"/>
            <a:ext cx="16916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65175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治理边界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0559" y="4846320"/>
            <a:ext cx="1691640" cy="256032"/>
          </a:xfrm>
          <a:prstGeom prst="roundRect">
            <a:avLst/>
          </a:prstGeom>
          <a:solidFill>
            <a:srgbClr val="C27026"/>
          </a:solidFill>
          <a:ln>
            <a:solidFill>
              <a:srgbClr val="C27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52627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证据闭环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问题先收窄，再进入模型。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营养膳食：食谱、健康餐盒与吃动平衡 | www.sovell.com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第10讲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校长先看结构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不算营养素，先看结构和证据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828800"/>
            <a:ext cx="73152" cy="15544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证据1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校长先看结构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8328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3383280" y="1828800"/>
            <a:ext cx="73152" cy="15544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54787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证据2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4787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不算营养素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08076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080760" y="1828800"/>
            <a:ext cx="73152" cy="15544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24535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证据3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24535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先看结构和证据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77824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8778240" y="1828800"/>
            <a:ext cx="73152" cy="15544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94283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证据4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94283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管理口径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914400" y="3886200"/>
            <a:ext cx="10241280" cy="10972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914400" y="3886200"/>
            <a:ext cx="73152" cy="10972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78992" y="3995928"/>
            <a:ext cx="99852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证据链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78992" y="4297680"/>
            <a:ext cx="9985248" cy="5943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先看证据，再听口头汇报。没有证据，闭环就不成立。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证据链是把管理问题变成可追问、可复查、可销号的关键。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营养膳食：食谱、健康餐盒与吃动平衡 | www.sovell.com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第10讲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食谱不是菜名表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连接采购、生产、供餐和复盘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91640"/>
            <a:ext cx="73152" cy="333756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不建议的理解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把责任等同于亲自操作，把外包等同于失控，把签字等同于负责。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91640"/>
            <a:ext cx="73152" cy="333756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正确的理解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抓住方向、权力、证据和闭环，让专业岗位按规则运行。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4400" y="5166360"/>
            <a:ext cx="1920240" cy="256032"/>
          </a:xfrm>
          <a:prstGeom prst="roundRect">
            <a:avLst/>
          </a:prstGeom>
          <a:solidFill>
            <a:srgbClr val="C53F3C"/>
          </a:solidFill>
          <a:ln>
            <a:solidFill>
              <a:srgbClr val="C53F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不是亲自操作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00400" y="5166360"/>
            <a:ext cx="19202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46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而是抓关键权力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0" y="5166360"/>
            <a:ext cx="19202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532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不是多签字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第3讲讲路径，第4讲讲权力。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营养膳食：食谱、健康餐盒与吃动平衡 | www.sovell.com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第10讲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健康餐盒怎么看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主食、蔬菜、蛋白、油盐糖、年龄段适配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健康餐盒怎么看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主食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蔬菜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蛋白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580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685800" y="3931920"/>
            <a:ext cx="73152" cy="8686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50392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05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0392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油盐糖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26364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6263640" y="3931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428231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06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28231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年龄段适配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营养膳食：食谱、健康餐盒与吃动平衡 | www.sovell.com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第10讲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吃动平衡怎么讲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午餐、家庭晚餐、活动和体重管理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783080"/>
            <a:ext cx="5394960" cy="2377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783080"/>
            <a:ext cx="73152" cy="237744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892807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看得见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194560"/>
            <a:ext cx="5138928" cy="187451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公开治理结果，家长能看到证据和进度。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989320" y="1783080"/>
            <a:ext cx="5394960" cy="2377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5989320" y="1783080"/>
            <a:ext cx="73152" cy="237744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153912" y="1892807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问得到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53912" y="2194560"/>
            <a:ext cx="5138928" cy="187451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建立意见入口，问题能被编号和响应。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60120" y="4526280"/>
            <a:ext cx="101955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960120" y="452628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124712" y="4636008"/>
            <a:ext cx="99395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反馈链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24712" y="4937760"/>
            <a:ext cx="99395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有反馈、有整改、有回告，家校共治才是真共治。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公开不是曝光隐私，而是让治理结果可见。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营养膳食：食谱、健康餐盒与吃动平衡 | www.sovell.com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第10讲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剩余和反馈怎么用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实际摄入、剩余量、投诉、反馈反哺食谱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828800"/>
            <a:ext cx="73152" cy="210312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剩余和反馈怎么用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532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2971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2971800" y="1828800"/>
            <a:ext cx="73152" cy="2103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136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36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实际摄入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4818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257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257800" y="1828800"/>
            <a:ext cx="73152" cy="210312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22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22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剩余量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7104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7543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7543800" y="1828800"/>
            <a:ext cx="73152" cy="210312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708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8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投诉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9390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9829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9829800" y="1828800"/>
            <a:ext cx="73152" cy="21031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994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994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反馈反哺食谱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4526280"/>
            <a:ext cx="1056132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4526280"/>
            <a:ext cx="73152" cy="960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4636008"/>
            <a:ext cx="103052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闭环判断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4937760"/>
            <a:ext cx="1030528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关键不是“有没有记录”，而是记录能不能推动下一步。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流程页要让校长看见闭环，而不是看见一堆名词。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营养膳食：食谱、健康餐盒与吃动平衡 | www.sovell.com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第10讲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授权边界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家庭建议不替代专业诊断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91640"/>
            <a:ext cx="73152" cy="333756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不建议的理解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把责任等同于亲自操作，把外包等同于失控，把签字等同于负责。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91640"/>
            <a:ext cx="73152" cy="333756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正确的理解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抓住方向、权力、证据和闭环，让专业岗位按规则运行。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4400" y="5166360"/>
            <a:ext cx="1920240" cy="256032"/>
          </a:xfrm>
          <a:prstGeom prst="roundRect">
            <a:avLst/>
          </a:prstGeom>
          <a:solidFill>
            <a:srgbClr val="C53F3C"/>
          </a:solidFill>
          <a:ln>
            <a:solidFill>
              <a:srgbClr val="C53F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不是亲自操作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00400" y="5166360"/>
            <a:ext cx="19202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46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而是抓关键权力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0" y="5166360"/>
            <a:ext cx="19202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532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不是多签字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第3讲讲路径，第4讲讲权力。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营养膳食：食谱、健康餐盒与吃动平衡 | www.sovell.com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第10讲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回校先做三件事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食谱审核、健康餐盒、反馈复盘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69164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69164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80136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10312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审结构：主食、蔬菜、优质蛋白、油盐糖和年龄段适配。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77240" y="278892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2788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41832" y="289864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1832" y="320040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用判断卡：统一用健康餐盒判断标准看食谱。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77240" y="388620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77240" y="388620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41832" y="399592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41832" y="429768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做复盘：剩余、实际摄入、投诉和反馈反哺下周食谱。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60120" y="5120640"/>
            <a:ext cx="10058400" cy="7315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960120" y="5120640"/>
            <a:ext cx="73152" cy="7315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124712" y="5230368"/>
            <a:ext cx="98023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回校三件事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24712" y="5532120"/>
            <a:ext cx="980236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画图、标问题、上会议题。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动作要小，但要能立刻开工。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营养膳食：食谱、健康餐盒与吃动平衡 | www.sovell.com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