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AI监管与校园餐阳光监管云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数据闭环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AI 监管与校园餐阳光监管云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AI 和监管云不是大屏展示，校长到底怎么用？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讲营养运营与监管上报驾驶舱，不做软件功能演示。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AI 风险线索表 + 监管材料包清单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数据接入 -&gt; 治理凭证链 -&gt; 风险线索 -&gt; 整改派单 -&gt; 材料包 -&gt; 审核上报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陈校长的系统困惑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系统很多但不知道看什么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AI 和监管云不是大屏展示，校长到底怎么用？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讲营养运营与监管上报驾驶舱，不做软件功能演示。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AI不是替校长担责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风险线索和材料整理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数据接入网关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兼容存量系统，先看见风险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治理凭证链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食谱、生产、采购、验收、经费、食安、反馈、预警、上报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治理凭证链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验收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AI风险线索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价格、验收、温控、剩余、反馈、逾期、材料缺口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监管材料包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基础档案、责任链、整改销号、字段来源、缺口清单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监管材料包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基础档案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责任链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整改销号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字段来源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AI能做什么不能做什么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草稿、提醒、整理；不能编造事实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看板指标、风险线索、材料包清单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看接入：一卡通、采购、财务、明厨亮灶、IoT哪些数据已接入。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列线索：价格、验收、温控、剩余、反馈、逾期、材料缺口。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配材料包：基础档案、责任链、食谱、生产记录、采购验收、经费公开、整改销号。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AI 监管与校园餐阳光监管云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