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999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第12讲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应急处置、投诉舆情与学期复盘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标题 + 风险收口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94360" y="1298448"/>
            <a:ext cx="109728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1316736"/>
            <a:ext cx="1005839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课程导入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368" y="1737360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600" b="1">
                <a:solidFill>
                  <a:srgbClr val="19355E"/>
                </a:solidFill>
                <a:latin typeface="Microsoft YaHei"/>
              </a:rPr>
              <a:t>应急处置、投诉舆情与学期复盘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" y="2578608"/>
            <a:ext cx="539496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800" b="1">
                <a:solidFill>
                  <a:srgbClr val="1B222D"/>
                </a:solidFill>
                <a:latin typeface="Microsoft YaHei"/>
              </a:rPr>
              <a:t>出事后 30 分钟怎么做，平时投诉怎么转成改进？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3090672"/>
            <a:ext cx="5394960" cy="53035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80" b="0">
                <a:solidFill>
                  <a:srgbClr val="687381"/>
                </a:solidFill>
                <a:latin typeface="Microsoft YaHei"/>
              </a:rPr>
              <a:t>压轴讲突发、投诉、舆情和学期复盘，不再泛讲家校互动。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309360" y="1691640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309360" y="1691640"/>
            <a:ext cx="73152" cy="123444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73952" y="180136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本讲工具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73952" y="2103120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30分钟应急流程图 + 复盘销号表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309360" y="3127248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309360" y="3127248"/>
            <a:ext cx="73152" cy="123444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73952" y="3236976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核心模型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73952" y="3538728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先控风险 -&gt; 保学生 -&gt; 封证据 -&gt; 报信息 -&gt; 稳沟通 -&gt; 做复盘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58368" y="4160520"/>
            <a:ext cx="10789920" cy="93268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658368" y="4160520"/>
            <a:ext cx="73152" cy="932688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59" y="4270248"/>
            <a:ext cx="105338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三目标五维度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59" y="4572000"/>
            <a:ext cx="10533888" cy="42976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安全 → 营养 → 合规；经费监管、食材采购、食品安全、营养膳食、家校共治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应急处置、投诉舆情与学期复盘 | www.sovell.com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应急处置、投诉舆情与学期复盘 | www.sovell.com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第12讲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陈校长的30分钟压力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家长群发酵、学生不适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417320"/>
            <a:ext cx="539496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417320"/>
            <a:ext cx="73152" cy="320040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527048"/>
            <a:ext cx="51389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陈校长的真实问题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1828800"/>
            <a:ext cx="513892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出事后 30 分钟怎么做，平时投诉怎么转成改进？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417320"/>
            <a:ext cx="525780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417320"/>
            <a:ext cx="73152" cy="320040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527048"/>
            <a:ext cx="5001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赵老师的回答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1828800"/>
            <a:ext cx="500176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压轴讲突发、投诉、舆情和学期复盘，不再泛讲家校互动。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846320"/>
            <a:ext cx="16916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77240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校长困惑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606039" y="4846320"/>
            <a:ext cx="16916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65175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治理边界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480559" y="4846320"/>
            <a:ext cx="1691640" cy="256032"/>
          </a:xfrm>
          <a:prstGeom prst="roundRect">
            <a:avLst/>
          </a:prstGeom>
          <a:solidFill>
            <a:srgbClr val="C27026"/>
          </a:solidFill>
          <a:ln>
            <a:solidFill>
              <a:srgbClr val="C27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52627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证据闭环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问题先收窄，再进入模型。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应急处置、投诉舆情与学期复盘 | www.sovell.com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第12讲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30分钟先做六件事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控餐食、护学生、封证据、报信息、稳沟通、排谣言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828800"/>
            <a:ext cx="73152" cy="210312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分钟先做六件事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2532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2971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2971800" y="1828800"/>
            <a:ext cx="73152" cy="2103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136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36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控餐食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4818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257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257800" y="1828800"/>
            <a:ext cx="73152" cy="210312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422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22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护学生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7104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7543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7543800" y="1828800"/>
            <a:ext cx="73152" cy="210312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708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08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封证据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9390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9829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9829800" y="1828800"/>
            <a:ext cx="73152" cy="21031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994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994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报信息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2960" y="4526280"/>
            <a:ext cx="1056132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22960" y="4526280"/>
            <a:ext cx="73152" cy="960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87552" y="4636008"/>
            <a:ext cx="103052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闭环判断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7552" y="4937760"/>
            <a:ext cx="1030528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关键不是“有没有记录”，而是记录能不能推动下一步。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流程页要让校长看见闭环，而不是看见一堆名词。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应急处置、投诉舆情与学期复盘 | www.sovell.com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第12讲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前30分钟不要做什么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不否认、不删证据、不多头发声、不拖延上报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高频风险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重复问题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逾期整改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家长反馈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应急处置、投诉舆情与学期复盘 | www.sovell.com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第12讲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投诉分三级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一般诉求、管理问题、安全风险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417320"/>
            <a:ext cx="539496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417320"/>
            <a:ext cx="73152" cy="320040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527048"/>
            <a:ext cx="51389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陈校长的真实问题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1828800"/>
            <a:ext cx="513892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出事后 30 分钟怎么做，平时投诉怎么转成改进？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417320"/>
            <a:ext cx="525780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417320"/>
            <a:ext cx="73152" cy="320040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527048"/>
            <a:ext cx="5001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赵老师的回答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1828800"/>
            <a:ext cx="500176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压轴讲突发、投诉、舆情和学期复盘，不再泛讲家校互动。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846320"/>
            <a:ext cx="16916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77240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校长困惑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606039" y="4846320"/>
            <a:ext cx="16916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65175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治理边界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480559" y="4846320"/>
            <a:ext cx="1691640" cy="256032"/>
          </a:xfrm>
          <a:prstGeom prst="roundRect">
            <a:avLst/>
          </a:prstGeom>
          <a:solidFill>
            <a:srgbClr val="C27026"/>
          </a:solidFill>
          <a:ln>
            <a:solidFill>
              <a:srgbClr val="C27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52627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证据闭环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问题先收窄，再进入模型。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应急处置、投诉舆情与学期复盘 | www.sovell.com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第12讲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事件材料包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食谱、生产、采购、留样、温控、视频、就餐人数、投诉、整改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828800"/>
            <a:ext cx="73152" cy="15544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证据1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事件材料包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8328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3383280" y="1828800"/>
            <a:ext cx="73152" cy="15544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54787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证据2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4787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食谱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08076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080760" y="1828800"/>
            <a:ext cx="73152" cy="15544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24535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证据3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24535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生产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77824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8778240" y="1828800"/>
            <a:ext cx="73152" cy="15544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94283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证据4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94283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采购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914400" y="3886200"/>
            <a:ext cx="10241280" cy="10972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914400" y="3886200"/>
            <a:ext cx="73152" cy="109728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78992" y="3995928"/>
            <a:ext cx="99852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证据链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78992" y="4297680"/>
            <a:ext cx="9985248" cy="5943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先看证据，再听口头汇报。没有证据，闭环就不成立。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证据链是把管理问题变成可追问、可复查、可销号的关键。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应急处置、投诉舆情与学期复盘 | www.sovell.com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第12讲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学期复盘看什么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投诉、巡查、AI预警、反馈、制度修订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1600200"/>
            <a:ext cx="2743200" cy="18288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1600200"/>
            <a:ext cx="73152" cy="182880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41832" y="1709928"/>
            <a:ext cx="24871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风险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1832" y="2011680"/>
            <a:ext cx="2487168" cy="1325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风险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703320" y="1600200"/>
            <a:ext cx="2743200" cy="18288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3703320" y="1600200"/>
            <a:ext cx="73152" cy="182880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867911" y="1709928"/>
            <a:ext cx="24871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逾期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67911" y="2011680"/>
            <a:ext cx="2487168" cy="1325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逾期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629400" y="1600200"/>
            <a:ext cx="2743200" cy="18288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629400" y="1600200"/>
            <a:ext cx="73152" cy="182880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793992" y="1709928"/>
            <a:ext cx="24871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趋势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793992" y="2011680"/>
            <a:ext cx="2487168" cy="1325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趋势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555480" y="1600200"/>
            <a:ext cx="1828800" cy="18288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9555480" y="1600200"/>
            <a:ext cx="73152" cy="182880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720072" y="17099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缺口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720072" y="2011680"/>
            <a:ext cx="1572768" cy="1325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缺口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68680" y="3886200"/>
            <a:ext cx="10378440" cy="11887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868680" y="3886200"/>
            <a:ext cx="73152" cy="11887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33271" y="3995928"/>
            <a:ext cx="1012240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看板判断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33271" y="4297680"/>
            <a:ext cx="10122408" cy="6858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AI 负责发现、提示、记录、汇总；人负责判断、整改、追责。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数据看板不是大屏展示，而是把风险先推到校长面前。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应急处置、投诉舆情与学期复盘 | www.sovell.com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第12讲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回校先做三件事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应急流程、投诉分级、复盘销号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169164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169164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41832" y="180136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1832" y="210312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固定流程：控餐食、护学生、封证据、报信息、稳沟通、排谣言。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77240" y="278892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77240" y="2788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41832" y="289864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1832" y="320040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分投诉级别：一般诉求、管理问题、安全风险。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77240" y="388620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77240" y="388620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41832" y="399592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41832" y="429768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做复盘：投诉、巡查、AI预警、反馈转成制度修订。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60120" y="5120640"/>
            <a:ext cx="10058400" cy="7315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960120" y="5120640"/>
            <a:ext cx="73152" cy="7315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124712" y="5230368"/>
            <a:ext cx="98023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回校三件事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24712" y="5532120"/>
            <a:ext cx="980236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画图、标问题、上会议题。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动作要小，但要能立刻开工。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应急处置、投诉舆情与学期复盘 | www.sovell.com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